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2D4A-80F3-4B2F-8597-5D24BDAED5E1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744A-B53B-4C86-ABF8-C8B114970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2D4A-80F3-4B2F-8597-5D24BDAED5E1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744A-B53B-4C86-ABF8-C8B114970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2D4A-80F3-4B2F-8597-5D24BDAED5E1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744A-B53B-4C86-ABF8-C8B114970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2D4A-80F3-4B2F-8597-5D24BDAED5E1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744A-B53B-4C86-ABF8-C8B114970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2D4A-80F3-4B2F-8597-5D24BDAED5E1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744A-B53B-4C86-ABF8-C8B114970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2D4A-80F3-4B2F-8597-5D24BDAED5E1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744A-B53B-4C86-ABF8-C8B114970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2D4A-80F3-4B2F-8597-5D24BDAED5E1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744A-B53B-4C86-ABF8-C8B114970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2D4A-80F3-4B2F-8597-5D24BDAED5E1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744A-B53B-4C86-ABF8-C8B114970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2D4A-80F3-4B2F-8597-5D24BDAED5E1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744A-B53B-4C86-ABF8-C8B114970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2D4A-80F3-4B2F-8597-5D24BDAED5E1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744A-B53B-4C86-ABF8-C8B114970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2D4A-80F3-4B2F-8597-5D24BDAED5E1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744A-B53B-4C86-ABF8-C8B114970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2D4A-80F3-4B2F-8597-5D24BDAED5E1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1744A-B53B-4C86-ABF8-C8B1149704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661720"/>
            <a:ext cx="806797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МКОУ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Янгикентская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19.04.2018год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Мероприятие: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Всемирный день защиты окружающей среды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Подготовили материал учителя биологии: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Омарова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З.Г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Заирбекова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У.Г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chip-master\Desktop\Новая папка\CGt-5zNUgAAMIpq.png 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529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chip-master\Desktop\Новая папка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68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chip-master\Desktop\Новая папка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25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2448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yangi.dagestanschool.ru/images/dagscyangi_new/T207e70c9b7ca0ccc8271f5b44efa36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8680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yangi.dagestanschool.ru/images/dagscyangi_new/T7c1a9d71af714d3a57ba44786b28887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48680"/>
            <a:ext cx="23762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yangi.dagestanschool.ru/images/dagscyangi_new/Tb4943181dfcea05711aee9a6770c4b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140968"/>
            <a:ext cx="2952328" cy="254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endParaRPr lang="ru-RU"/>
          </a:p>
        </p:txBody>
      </p:sp>
      <p:pic>
        <p:nvPicPr>
          <p:cNvPr id="8194" name="Picture 2" descr="C:\Users\chip-master\Desktop\Новая папка\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chip-master</dc:creator>
  <cp:lastModifiedBy>chip-master</cp:lastModifiedBy>
  <cp:revision>1</cp:revision>
  <dcterms:created xsi:type="dcterms:W3CDTF">2018-05-22T08:03:51Z</dcterms:created>
  <dcterms:modified xsi:type="dcterms:W3CDTF">2018-05-22T08:13:21Z</dcterms:modified>
</cp:coreProperties>
</file>