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47A3B4-CF04-4A35-8EC2-F11E12252857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D18AD4-93D7-4EAD-9D21-491C8F37E8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08912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100-лет газете « </a:t>
            </a:r>
            <a:r>
              <a:rPr lang="ru-RU" dirty="0" err="1" smtClean="0"/>
              <a:t>Ёлдаш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МКОУ « Янгикентская СОШ».</a:t>
            </a:r>
            <a:br>
              <a:rPr lang="ru-RU" dirty="0" smtClean="0"/>
            </a:br>
            <a:r>
              <a:rPr lang="ru-RU" dirty="0" smtClean="0"/>
              <a:t>21.02.2018год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2018\IMG_5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48144" cy="43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982">
        <p:circle/>
      </p:transition>
    </mc:Choice>
    <mc:Fallback>
      <p:transition spd="slow" advTm="39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Desktop\2018\IMG_53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2018\IMG_5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637059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68">
        <p:circle/>
      </p:transition>
    </mc:Choice>
    <mc:Fallback>
      <p:transition spd="slow" advTm="156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Desktop\2018\IMG_5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6456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3">
        <p:circle/>
      </p:transition>
    </mc:Choice>
    <mc:Fallback>
      <p:transition spd="slow" advTm="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Аявлу</a:t>
            </a:r>
            <a:r>
              <a:rPr lang="ru-RU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кьонакьлар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!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Сизин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«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Елдаш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газетни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100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йыллыгьы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булан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кьутлайбыз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Жыйындан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сонг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тюш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ашгьа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чакьырабыз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!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Гьюрмет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булан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b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сизге</a:t>
            </a: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: Гаджиева С.З</a:t>
            </a:r>
            <a: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                                         Гаджиева Р.К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>                                           Гаджиева Р.К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5">
        <p:circle/>
      </p:transition>
    </mc:Choice>
    <mc:Fallback>
      <p:transition spd="slow" advTm="1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171880"/>
            <a:ext cx="7408333" cy="28145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847">
        <p:circle/>
      </p:transition>
    </mc:Choice>
    <mc:Fallback>
      <p:transition spd="slow" advTm="384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2018\IMG_5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" y="190812"/>
            <a:ext cx="91450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0">
        <p:circle/>
      </p:transition>
    </mc:Choice>
    <mc:Fallback>
      <p:transition spd="slow" advTm="1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Сочинения учащихся и стенгазеты.</a:t>
            </a:r>
            <a:endParaRPr lang="ru-RU" dirty="0"/>
          </a:p>
        </p:txBody>
      </p:sp>
      <p:pic>
        <p:nvPicPr>
          <p:cNvPr id="3074" name="Picture 2" descr="C:\Users\Asus\Desktop\2018\IMG_53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74846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66">
        <p:circle/>
      </p:transition>
    </mc:Choice>
    <mc:Fallback>
      <p:transition spd="slow" advTm="3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2018\IMG_5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5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80">
        <p:circle/>
        <p:sndAc>
          <p:stSnd>
            <p:snd r:embed="rId4" name="chimes.wav"/>
          </p:stSnd>
        </p:sndAc>
      </p:transition>
    </mc:Choice>
    <mc:Fallback>
      <p:transition advTm="128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2018\IMG_5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">
        <p:circle/>
      </p:transition>
    </mc:Choice>
    <mc:Fallback>
      <p:transition spd="slow" advTm="5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2018\IMG_5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9">
        <p:circle/>
      </p:transition>
    </mc:Choice>
    <mc:Fallback>
      <p:transition spd="slow" advTm="7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sus\Desktop\2018\IMG_5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25">
        <p:circle/>
      </p:transition>
    </mc:Choice>
    <mc:Fallback>
      <p:transition spd="slow" advTm="15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esktop\2018\IMG_5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sus\Desktop\2018\IMG_5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">
        <p:circle/>
      </p:transition>
    </mc:Choice>
    <mc:Fallback>
      <p:transition spd="slow" advTm="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10</Words>
  <Application>Microsoft Office PowerPoint</Application>
  <PresentationFormat>Экран (4:3)</PresentationFormat>
  <Paragraphs>3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100-лет газете « Ёлдаш» МКОУ « Янгикентская СОШ». 21.02.2018год </vt:lpstr>
      <vt:lpstr>Презентация PowerPoint</vt:lpstr>
      <vt:lpstr>Сочинения учащихся и стенгазеты.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Аявлу кьонакьлар!  Сизин « Елдаш» газетни 100 йыллыгьы булан кьутлайбыз. Жыйындан сонг тюш ашгьа чакьырабыз! Гьюрмет булан  сизге : Гаджиева С.З                                            Гаджиева Р.К                                                  Гаджиева Р.К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100-лет газете « Ёлдаш» МКОУ « Янгикентская СОШ». 21.02.2018год</dc:title>
  <dc:creator>Asus</dc:creator>
  <cp:lastModifiedBy>Asus</cp:lastModifiedBy>
  <cp:revision>4</cp:revision>
  <dcterms:created xsi:type="dcterms:W3CDTF">2018-02-23T15:14:12Z</dcterms:created>
  <dcterms:modified xsi:type="dcterms:W3CDTF">2018-02-23T15:52:43Z</dcterms:modified>
</cp:coreProperties>
</file>