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7A3B4-CF04-4A35-8EC2-F11E12252857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18AD4-93D7-4EAD-9D21-491C8F37E8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7A3B4-CF04-4A35-8EC2-F11E12252857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18AD4-93D7-4EAD-9D21-491C8F37E8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7A3B4-CF04-4A35-8EC2-F11E12252857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18AD4-93D7-4EAD-9D21-491C8F37E8F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7A3B4-CF04-4A35-8EC2-F11E12252857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18AD4-93D7-4EAD-9D21-491C8F37E8F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7A3B4-CF04-4A35-8EC2-F11E12252857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18AD4-93D7-4EAD-9D21-491C8F37E8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7A3B4-CF04-4A35-8EC2-F11E12252857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18AD4-93D7-4EAD-9D21-491C8F37E8F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7A3B4-CF04-4A35-8EC2-F11E12252857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18AD4-93D7-4EAD-9D21-491C8F37E8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7A3B4-CF04-4A35-8EC2-F11E12252857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18AD4-93D7-4EAD-9D21-491C8F37E8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7A3B4-CF04-4A35-8EC2-F11E12252857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18AD4-93D7-4EAD-9D21-491C8F37E8F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7A3B4-CF04-4A35-8EC2-F11E12252857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18AD4-93D7-4EAD-9D21-491C8F37E8F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7A3B4-CF04-4A35-8EC2-F11E12252857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18AD4-93D7-4EAD-9D21-491C8F37E8F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747A3B4-CF04-4A35-8EC2-F11E12252857}" type="datetimeFigureOut">
              <a:rPr lang="ru-RU" smtClean="0"/>
              <a:t>23.02.2018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ED18AD4-93D7-4EAD-9D21-491C8F37E8F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3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8208912" cy="26642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100-лет газете « </a:t>
            </a:r>
            <a:r>
              <a:rPr lang="ru-RU" dirty="0" err="1" smtClean="0"/>
              <a:t>Ёлдаш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МКОУ « Янгикентская СОШ».</a:t>
            </a:r>
            <a:br>
              <a:rPr lang="ru-RU" dirty="0" smtClean="0"/>
            </a:br>
            <a:r>
              <a:rPr lang="ru-RU" dirty="0" smtClean="0"/>
              <a:t>21.02.2018год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sus\Desktop\2018\IMG_53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8448144" cy="435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082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3982">
        <p:circle/>
      </p:transition>
    </mc:Choice>
    <mc:Fallback>
      <p:transition spd="slow" advTm="3982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sus\Desktop\2018\IMG_534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208912" cy="3451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Asus\Desktop\2018\IMG_53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56992"/>
            <a:ext cx="7637059" cy="3419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3133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1568">
        <p:circle/>
      </p:transition>
    </mc:Choice>
    <mc:Fallback>
      <p:transition spd="slow" advTm="1568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Asus\Desktop\2018\IMG_53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76456" cy="590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74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63">
        <p:circle/>
      </p:transition>
    </mc:Choice>
    <mc:Fallback>
      <p:transition spd="slow" advTm="63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187016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</a:b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</a:br>
            <a:r>
              <a:rPr lang="ru-RU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</a:b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</a:br>
            <a:r>
              <a:rPr lang="ru-RU" b="1" dirty="0" err="1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Аявлу</a:t>
            </a:r>
            <a:r>
              <a:rPr lang="ru-RU" b="1" dirty="0" smtClean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кьонакьлар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!</a:t>
            </a:r>
            <a:r>
              <a:rPr lang="ru-RU" sz="32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</a:b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Сизин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« </a:t>
            </a: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Елдаш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» </a:t>
            </a: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газетни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100 </a:t>
            </a: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йыллыгьы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булан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кьутлайбыз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.</a:t>
            </a:r>
            <a:r>
              <a:rPr lang="ru-RU" sz="32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</a:b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Жыйындан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сонг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тюш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ашгьа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чакьырабыз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!</a:t>
            </a:r>
            <a:r>
              <a:rPr lang="ru-RU" sz="32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</a:b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Гьюрмет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булан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b="1" dirty="0" err="1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сизге</a:t>
            </a: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: Гаджиева С.З</a:t>
            </a:r>
            <a:r>
              <a:rPr lang="ru-RU" sz="32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</a:br>
            <a:r>
              <a:rPr lang="ru-RU" b="1" dirty="0">
                <a:solidFill>
                  <a:srgbClr val="FF0000"/>
                </a:solidFill>
                <a:latin typeface="Calibri"/>
                <a:ea typeface="Calibri"/>
                <a:cs typeface="Times New Roman"/>
              </a:rPr>
              <a:t>                                           Гаджиева Р.К</a:t>
            </a:r>
            <a:r>
              <a:rPr lang="ru-RU" sz="3200" dirty="0"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latin typeface="Calibri"/>
                <a:ea typeface="Calibri"/>
                <a:cs typeface="Times New Roman"/>
              </a:rPr>
            </a:br>
            <a:r>
              <a:rPr lang="ru-RU" b="1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b="1" dirty="0" smtClean="0">
                <a:latin typeface="Calibri"/>
                <a:ea typeface="Calibri"/>
                <a:cs typeface="Times New Roman"/>
              </a:rPr>
            </a:br>
            <a:r>
              <a:rPr lang="ru-RU" b="1" dirty="0">
                <a:latin typeface="Calibri"/>
                <a:ea typeface="Calibri"/>
                <a:cs typeface="Times New Roman"/>
              </a:rPr>
              <a:t/>
            </a:r>
            <a:br>
              <a:rPr lang="ru-RU" b="1" dirty="0">
                <a:latin typeface="Calibri"/>
                <a:ea typeface="Calibri"/>
                <a:cs typeface="Times New Roman"/>
              </a:rPr>
            </a:br>
            <a:r>
              <a:rPr lang="ru-RU" b="1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b="1" dirty="0" smtClean="0">
                <a:latin typeface="Calibri"/>
                <a:ea typeface="Calibri"/>
                <a:cs typeface="Times New Roman"/>
              </a:rPr>
            </a:br>
            <a:r>
              <a:rPr lang="ru-RU" b="1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b="1" dirty="0" smtClean="0">
                <a:latin typeface="Calibri"/>
                <a:ea typeface="Calibri"/>
                <a:cs typeface="Times New Roman"/>
              </a:rPr>
            </a:br>
            <a:r>
              <a:rPr lang="ru-RU" b="1" dirty="0">
                <a:latin typeface="Calibri"/>
                <a:ea typeface="Calibri"/>
                <a:cs typeface="Times New Roman"/>
              </a:rPr>
              <a:t/>
            </a:r>
            <a:br>
              <a:rPr lang="ru-RU" b="1" dirty="0">
                <a:latin typeface="Calibri"/>
                <a:ea typeface="Calibri"/>
                <a:cs typeface="Times New Roman"/>
              </a:rPr>
            </a:br>
            <a:r>
              <a:rPr lang="ru-RU" sz="3200" dirty="0">
                <a:latin typeface="Calibri"/>
                <a:ea typeface="Calibri"/>
                <a:cs typeface="Times New Roman"/>
              </a:rPr>
              <a:t/>
            </a:r>
            <a:br>
              <a:rPr lang="ru-RU" sz="3200" dirty="0">
                <a:latin typeface="Calibri"/>
                <a:ea typeface="Calibri"/>
                <a:cs typeface="Times New Roman"/>
              </a:rPr>
            </a:br>
            <a:r>
              <a:rPr lang="ru-RU" b="1" dirty="0">
                <a:latin typeface="Calibri"/>
                <a:ea typeface="Calibri"/>
                <a:cs typeface="Times New Roman"/>
              </a:rPr>
              <a:t>                                           Гаджиева Р.К</a:t>
            </a:r>
            <a:endParaRPr lang="ru-RU" sz="32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369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125">
        <p:circle/>
      </p:transition>
    </mc:Choice>
    <mc:Fallback>
      <p:transition spd="slow" advTm="125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171880"/>
            <a:ext cx="7408333" cy="281455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73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3847">
        <p:circle/>
      </p:transition>
    </mc:Choice>
    <mc:Fallback>
      <p:transition spd="slow" advTm="3847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sus\Desktop\2018\IMG_53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0" y="190812"/>
            <a:ext cx="9145016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721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160">
        <p:circle/>
      </p:transition>
    </mc:Choice>
    <mc:Fallback>
      <p:transition spd="slow" advTm="16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Сочинения учащихся и стенгазеты.</a:t>
            </a:r>
            <a:endParaRPr lang="ru-RU" dirty="0"/>
          </a:p>
        </p:txBody>
      </p:sp>
      <p:pic>
        <p:nvPicPr>
          <p:cNvPr id="3074" name="Picture 2" descr="C:\Users\Asus\Desktop\2018\IMG_534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16832"/>
            <a:ext cx="8748464" cy="4941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719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366">
        <p:circle/>
      </p:transition>
    </mc:Choice>
    <mc:Fallback>
      <p:transition spd="slow" advTm="366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sus\Desktop\2018\IMG_53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856984" cy="6553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4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280">
        <p:circle/>
        <p:sndAc>
          <p:stSnd>
            <p:snd r:embed="rId4" name="chimes.wav"/>
          </p:stSnd>
        </p:sndAc>
      </p:transition>
    </mc:Choice>
    <mc:Fallback>
      <p:transition advTm="1280">
        <p:circle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sus\Desktop\2018\IMG_53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64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53">
        <p:circle/>
      </p:transition>
    </mc:Choice>
    <mc:Fallback>
      <p:transition spd="slow" advTm="53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sus\Desktop\2018\IMG_53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602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79">
        <p:circle/>
      </p:transition>
    </mc:Choice>
    <mc:Fallback>
      <p:transition spd="slow" advTm="79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sus\Desktop\2018\IMG_53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87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1525">
        <p:circle/>
      </p:transition>
    </mc:Choice>
    <mc:Fallback>
      <p:transition spd="slow" advTm="1525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sus\Desktop\2018\IMG_537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283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0">
        <p:circle/>
      </p:transition>
    </mc:Choice>
    <mc:Fallback>
      <p:transition spd="slow" advTm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Asus\Desktop\2018\IMG_53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00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13">
        <p:circle/>
      </p:transition>
    </mc:Choice>
    <mc:Fallback>
      <p:transition spd="slow" advTm="13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38</TotalTime>
  <Words>10</Words>
  <Application>Microsoft Office PowerPoint</Application>
  <PresentationFormat>Экран (4:3)</PresentationFormat>
  <Paragraphs>3</Paragraphs>
  <Slides>13</Slides>
  <Notes>0</Notes>
  <HiddenSlides>0</HiddenSlides>
  <MMClips>13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100-лет газете « Ёлдаш» МКОУ « Янгикентская СОШ». 21.02.2018год </vt:lpstr>
      <vt:lpstr>Презентация PowerPoint</vt:lpstr>
      <vt:lpstr>Сочинения учащихся и стенгазеты.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Аявлу кьонакьлар!  Сизин « Елдаш» газетни 100 йыллыгьы булан кьутлайбыз. Жыйындан сонг тюш ашгьа чакьырабыз! Гьюрмет булан  сизге : Гаджиева С.З                                            Гаджиева Р.К                                                  Гаджиева Р.К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100-лет газете « Ёлдаш» МКОУ « Янгикентская СОШ». 21.02.2018год</dc:title>
  <dc:creator>Asus</dc:creator>
  <cp:lastModifiedBy>Asus</cp:lastModifiedBy>
  <cp:revision>4</cp:revision>
  <dcterms:created xsi:type="dcterms:W3CDTF">2018-02-23T15:14:12Z</dcterms:created>
  <dcterms:modified xsi:type="dcterms:W3CDTF">2018-02-23T15:52:43Z</dcterms:modified>
</cp:coreProperties>
</file>