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</p:sldIdLst>
  <p:sldSz cx="9144000" cy="6858000" type="screen4x3"/>
  <p:notesSz cx="6858000" cy="9144000"/>
  <p:custShowLst>
    <p:custShow name="Произвольный показ 1" id="0">
      <p:sldLst>
        <p:sld r:id="rId2"/>
        <p:sld r:id="rId3"/>
        <p:sld r:id="rId4"/>
        <p:sld r:id="rId5"/>
        <p:sld r:id="rId6"/>
        <p:sld r:id="rId7"/>
        <p:sld r:id="rId8"/>
        <p:sld r:id="rId9"/>
      </p:sldLst>
    </p:custShow>
  </p:custShow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41" autoAdjust="0"/>
    <p:restoredTop sz="94660"/>
  </p:normalViewPr>
  <p:slideViewPr>
    <p:cSldViewPr>
      <p:cViewPr varScale="1">
        <p:scale>
          <a:sx n="65" d="100"/>
          <a:sy n="65" d="100"/>
        </p:scale>
        <p:origin x="-1458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F9F1C-B90D-40F5-A924-B5D2C2175749}" type="datetimeFigureOut">
              <a:rPr lang="ru-RU" smtClean="0"/>
              <a:t>23.02.2018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F1390-452F-4BEF-96C4-E302379818C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F9F1C-B90D-40F5-A924-B5D2C2175749}" type="datetimeFigureOut">
              <a:rPr lang="ru-RU" smtClean="0"/>
              <a:t>23.02.2018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F1390-452F-4BEF-96C4-E302379818C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F9F1C-B90D-40F5-A924-B5D2C2175749}" type="datetimeFigureOut">
              <a:rPr lang="ru-RU" smtClean="0"/>
              <a:t>23.02.2018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F1390-452F-4BEF-96C4-E302379818CB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F9F1C-B90D-40F5-A924-B5D2C2175749}" type="datetimeFigureOut">
              <a:rPr lang="ru-RU" smtClean="0"/>
              <a:t>23.02.2018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F1390-452F-4BEF-96C4-E302379818CB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F9F1C-B90D-40F5-A924-B5D2C2175749}" type="datetimeFigureOut">
              <a:rPr lang="ru-RU" smtClean="0"/>
              <a:t>23.02.2018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F1390-452F-4BEF-96C4-E302379818C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F9F1C-B90D-40F5-A924-B5D2C2175749}" type="datetimeFigureOut">
              <a:rPr lang="ru-RU" smtClean="0"/>
              <a:t>23.02.2018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F1390-452F-4BEF-96C4-E302379818CB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F9F1C-B90D-40F5-A924-B5D2C2175749}" type="datetimeFigureOut">
              <a:rPr lang="ru-RU" smtClean="0"/>
              <a:t>23.02.2018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F1390-452F-4BEF-96C4-E302379818C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F9F1C-B90D-40F5-A924-B5D2C2175749}" type="datetimeFigureOut">
              <a:rPr lang="ru-RU" smtClean="0"/>
              <a:t>23.02.2018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F1390-452F-4BEF-96C4-E302379818C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F9F1C-B90D-40F5-A924-B5D2C2175749}" type="datetimeFigureOut">
              <a:rPr lang="ru-RU" smtClean="0"/>
              <a:t>23.02.2018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F1390-452F-4BEF-96C4-E302379818C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F9F1C-B90D-40F5-A924-B5D2C2175749}" type="datetimeFigureOut">
              <a:rPr lang="ru-RU" smtClean="0"/>
              <a:t>23.02.2018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F1390-452F-4BEF-96C4-E302379818CB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F9F1C-B90D-40F5-A924-B5D2C2175749}" type="datetimeFigureOut">
              <a:rPr lang="ru-RU" smtClean="0"/>
              <a:t>23.02.2018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F1390-452F-4BEF-96C4-E302379818CB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594F9F1C-B90D-40F5-A924-B5D2C2175749}" type="datetimeFigureOut">
              <a:rPr lang="ru-RU" smtClean="0"/>
              <a:t>23.02.2018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61DF1390-452F-4BEF-96C4-E302379818CB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88640"/>
            <a:ext cx="7772400" cy="6048672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0070C0"/>
                </a:solidFill>
              </a:rPr>
              <a:t>«Праздник доблести и чести».</a:t>
            </a:r>
            <a:br>
              <a:rPr lang="ru-RU" b="1" i="1" dirty="0" smtClean="0">
                <a:solidFill>
                  <a:srgbClr val="0070C0"/>
                </a:solidFill>
              </a:rPr>
            </a:br>
            <a:r>
              <a:rPr lang="ru-RU" b="1" i="1" dirty="0" smtClean="0">
                <a:solidFill>
                  <a:srgbClr val="0070C0"/>
                </a:solidFill>
              </a:rPr>
              <a:t>На 23 февраля.</a:t>
            </a:r>
            <a:br>
              <a:rPr lang="ru-RU" b="1" i="1" dirty="0" smtClean="0">
                <a:solidFill>
                  <a:srgbClr val="0070C0"/>
                </a:solidFill>
              </a:rPr>
            </a:br>
            <a:r>
              <a:rPr lang="ru-RU" b="1" i="1" dirty="0" smtClean="0">
                <a:solidFill>
                  <a:srgbClr val="0070C0"/>
                </a:solidFill>
              </a:rPr>
              <a:t>МКОУ « Янгикентская СОШ»</a:t>
            </a:r>
            <a:br>
              <a:rPr lang="ru-RU" b="1" i="1" dirty="0" smtClean="0">
                <a:solidFill>
                  <a:srgbClr val="0070C0"/>
                </a:solidFill>
              </a:rPr>
            </a:br>
            <a:r>
              <a:rPr lang="ru-RU" b="1" i="1" dirty="0" smtClean="0">
                <a:solidFill>
                  <a:srgbClr val="0070C0"/>
                </a:solidFill>
              </a:rPr>
              <a:t>23.02 2018год.</a:t>
            </a:r>
            <a:br>
              <a:rPr lang="ru-RU" b="1" i="1" dirty="0" smtClean="0">
                <a:solidFill>
                  <a:srgbClr val="0070C0"/>
                </a:solidFill>
              </a:rPr>
            </a:br>
            <a:r>
              <a:rPr lang="ru-RU" b="1" i="1" dirty="0" smtClean="0">
                <a:solidFill>
                  <a:srgbClr val="0070C0"/>
                </a:solidFill>
              </a:rPr>
              <a:t>Подготовила мероприятие</a:t>
            </a:r>
            <a:br>
              <a:rPr lang="ru-RU" b="1" i="1" dirty="0" smtClean="0">
                <a:solidFill>
                  <a:srgbClr val="0070C0"/>
                </a:solidFill>
              </a:rPr>
            </a:br>
            <a:r>
              <a:rPr lang="ru-RU" b="1" i="1" dirty="0" smtClean="0">
                <a:solidFill>
                  <a:srgbClr val="0070C0"/>
                </a:solidFill>
              </a:rPr>
              <a:t>старшая вожатая: </a:t>
            </a:r>
            <a:r>
              <a:rPr lang="ru-RU" b="1" i="1" dirty="0" err="1" smtClean="0">
                <a:solidFill>
                  <a:srgbClr val="0070C0"/>
                </a:solidFill>
              </a:rPr>
              <a:t>Омарова</a:t>
            </a:r>
            <a:r>
              <a:rPr lang="ru-RU" b="1" i="1" dirty="0" smtClean="0">
                <a:solidFill>
                  <a:srgbClr val="0070C0"/>
                </a:solidFill>
              </a:rPr>
              <a:t> П.Т</a:t>
            </a:r>
            <a:br>
              <a:rPr lang="ru-RU" b="1" i="1" dirty="0" smtClean="0">
                <a:solidFill>
                  <a:srgbClr val="0070C0"/>
                </a:solidFill>
              </a:rPr>
            </a:br>
            <a:r>
              <a:rPr lang="ru-RU" b="1" i="1" dirty="0" smtClean="0">
                <a:solidFill>
                  <a:srgbClr val="0070C0"/>
                </a:solidFill>
              </a:rPr>
              <a:t>Оформила презентацию учитель информатики: </a:t>
            </a:r>
            <a:r>
              <a:rPr lang="ru-RU" b="1" i="1" dirty="0" err="1" smtClean="0">
                <a:solidFill>
                  <a:srgbClr val="0070C0"/>
                </a:solidFill>
              </a:rPr>
              <a:t>Заирбекова</a:t>
            </a:r>
            <a:r>
              <a:rPr lang="ru-RU" b="1" i="1" dirty="0" smtClean="0">
                <a:solidFill>
                  <a:srgbClr val="0070C0"/>
                </a:solidFill>
              </a:rPr>
              <a:t> У.Г</a:t>
            </a:r>
            <a:endParaRPr lang="ru-RU" b="1" i="1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6165304"/>
            <a:ext cx="6400800" cy="144016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2144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sus\Desktop\2018\IMG_539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75152" y="2674938"/>
            <a:ext cx="4601633" cy="3451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8656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Asus\Desktop\2018\IMG_54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2139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Asus\Desktop\2018\IMG_539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7767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sus\Desktop\2018\IMG_540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32040" y="116632"/>
            <a:ext cx="3888432" cy="63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 flipV="1">
            <a:off x="457200" y="-45720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5122" name="Picture 2" descr="C:\Users\Asus\Desktop\2018\IMG_540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4725000" cy="63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6656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Asus\Desktop\2018\IMG_540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0"/>
            <a:ext cx="6172150" cy="6669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7355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Asus\Desktop\2018\IMG_541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81760" y="2674938"/>
            <a:ext cx="2588418" cy="3451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4844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Asus\Desktop\2018\IMG_541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0822"/>
            <a:ext cx="73083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1471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13</TotalTime>
  <Words>6</Words>
  <Application>Microsoft Office PowerPoint</Application>
  <PresentationFormat>Экран (4:3)</PresentationFormat>
  <Paragraphs>1</Paragraphs>
  <Slides>8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  <vt:variant>
        <vt:lpstr>Произвольные показы</vt:lpstr>
      </vt:variant>
      <vt:variant>
        <vt:i4>1</vt:i4>
      </vt:variant>
    </vt:vector>
  </HeadingPairs>
  <TitlesOfParts>
    <vt:vector size="10" baseType="lpstr">
      <vt:lpstr>Волна</vt:lpstr>
      <vt:lpstr>«Праздник доблести и чести». На 23 февраля. МКОУ « Янгикентская СОШ» 23.02 2018год. Подготовила мероприятие старшая вожатая: Омарова П.Т Оформила презентацию учитель информатики: Заирбекова У.Г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Произвольный показ 1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«Праздник доблести и чести». На 23 февраля. МКОУ « Янгикентская СОШ» 23.02 2018год. Подготовила мероприятие старшая вожатая: Омарова П.Т Оформила презентацию учитель информатики: Заирбекова У.Г</dc:title>
  <dc:creator>Asus</dc:creator>
  <cp:lastModifiedBy>Asus</cp:lastModifiedBy>
  <cp:revision>3</cp:revision>
  <dcterms:created xsi:type="dcterms:W3CDTF">2018-02-23T15:55:45Z</dcterms:created>
  <dcterms:modified xsi:type="dcterms:W3CDTF">2018-02-23T16:10:33Z</dcterms:modified>
</cp:coreProperties>
</file>