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4F9F1C-B90D-40F5-A924-B5D2C2175749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1DF1390-452F-4BEF-96C4-E302379818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0486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«Праздник доблести и чести».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На 23 февраля.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МКОУ « Янгикентская СОШ»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23.02 2018год.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Подготовила мероприятие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старшая вожатая: </a:t>
            </a:r>
            <a:r>
              <a:rPr lang="ru-RU" b="1" i="1" dirty="0" err="1" smtClean="0">
                <a:solidFill>
                  <a:srgbClr val="0070C0"/>
                </a:solidFill>
              </a:rPr>
              <a:t>Омарова</a:t>
            </a:r>
            <a:r>
              <a:rPr lang="ru-RU" b="1" i="1" dirty="0" smtClean="0">
                <a:solidFill>
                  <a:srgbClr val="0070C0"/>
                </a:solidFill>
              </a:rPr>
              <a:t> П.Т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Оформила презентацию учитель информатики: </a:t>
            </a:r>
            <a:r>
              <a:rPr lang="ru-RU" b="1" i="1" dirty="0" err="1" smtClean="0">
                <a:solidFill>
                  <a:srgbClr val="0070C0"/>
                </a:solidFill>
              </a:rPr>
              <a:t>Заирбекова</a:t>
            </a:r>
            <a:r>
              <a:rPr lang="ru-RU" b="1" i="1" dirty="0" smtClean="0">
                <a:solidFill>
                  <a:srgbClr val="0070C0"/>
                </a:solidFill>
              </a:rPr>
              <a:t> У.Г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65304"/>
            <a:ext cx="64008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1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2018\IMG_5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2018\IMG_5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2018\IMG_5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2018\IMG_5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16632"/>
            <a:ext cx="3888432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4572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Asus\Desktop\2018\IMG_5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25000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us\Desktop\2018\IMG_5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17215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2018\IMG_5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1760" y="2674938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8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sus\Desktop\2018\IMG_5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22"/>
            <a:ext cx="730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0" baseType="lpstr">
      <vt:lpstr>Волна</vt:lpstr>
      <vt:lpstr>«Праздник доблести и чести». На 23 февраля. МКОУ « Янгикентская СОШ» 23.02 2018год. Подготовила мероприятие старшая вожатая: Омарова П.Т Оформила презентацию учитель информатики: Заирбекова У.Г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«Праздник доблести и чести». На 23 февраля. МКОУ « Янгикентская СОШ» 23.02 2018год. Подготовила мероприятие старшая вожатая: Омарова П.Т Оформила презентацию учитель информатики: Заирбекова У.Г</dc:title>
  <dc:creator>Asus</dc:creator>
  <cp:lastModifiedBy>Asus</cp:lastModifiedBy>
  <cp:revision>3</cp:revision>
  <dcterms:created xsi:type="dcterms:W3CDTF">2018-02-23T15:55:45Z</dcterms:created>
  <dcterms:modified xsi:type="dcterms:W3CDTF">2018-02-23T16:10:33Z</dcterms:modified>
</cp:coreProperties>
</file>