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B83D0-203B-4C8E-A23D-9026C7799A3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5DA6-F3D8-42CC-A430-DA0638E6C71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B83D0-203B-4C8E-A23D-9026C7799A3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5DA6-F3D8-42CC-A430-DA0638E6C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B83D0-203B-4C8E-A23D-9026C7799A3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5DA6-F3D8-42CC-A430-DA0638E6C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B83D0-203B-4C8E-A23D-9026C7799A3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5DA6-F3D8-42CC-A430-DA0638E6C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B83D0-203B-4C8E-A23D-9026C7799A3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BB55DA6-F3D8-42CC-A430-DA0638E6C71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B83D0-203B-4C8E-A23D-9026C7799A3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5DA6-F3D8-42CC-A430-DA0638E6C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B83D0-203B-4C8E-A23D-9026C7799A3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5DA6-F3D8-42CC-A430-DA0638E6C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B83D0-203B-4C8E-A23D-9026C7799A3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5DA6-F3D8-42CC-A430-DA0638E6C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B83D0-203B-4C8E-A23D-9026C7799A3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5DA6-F3D8-42CC-A430-DA0638E6C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B83D0-203B-4C8E-A23D-9026C7799A3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5DA6-F3D8-42CC-A430-DA0638E6C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B83D0-203B-4C8E-A23D-9026C7799A3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55DA6-F3D8-42CC-A430-DA0638E6C7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39B83D0-203B-4C8E-A23D-9026C7799A3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B55DA6-F3D8-42CC-A430-DA0638E6C71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54809" y="548680"/>
            <a:ext cx="7992888" cy="410445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Празднование 23 февраля.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Выступают уч-ся 10 класса.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Рук: Пашаева М.М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23.02.2018 год.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99592" y="-1395536"/>
            <a:ext cx="7772400" cy="7632848"/>
          </a:xfrm>
          <a:prstGeom prst="rect">
            <a:avLst/>
          </a:prstGeom>
        </p:spPr>
        <p:txBody>
          <a:bodyPr vert="horz" lIns="45720" tIns="0" rIns="45720" bIns="0" anchor="b">
            <a:normAutofit fontScale="25000" lnSpcReduction="200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446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2018\IMG_53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526"/>
            <a:ext cx="6264696" cy="66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259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sus\Desktop\2018\IMG_54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6000" cy="69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318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us\Desktop\2018\IMG_54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89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sus\Desktop\2018\IMG_54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302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sus\Desktop\2018\IMG_54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68" y="116632"/>
            <a:ext cx="828092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062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m0-tub-ru.yandex.net/i?id=e766acfd22268cb14542f4eb36dc4742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488832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0013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</TotalTime>
  <Words>0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 Празднование 23 февраля. Выступают уч-ся 10 класса. Рук: Пашаева М.М 23.02.2018 год.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Празднование 23 февраля. Выступают уч-ся 10 класса. Рук: Пашаева М.М 23.02.2018 год.</dc:title>
  <dc:creator>Asus</dc:creator>
  <cp:lastModifiedBy>Asus</cp:lastModifiedBy>
  <cp:revision>3</cp:revision>
  <dcterms:created xsi:type="dcterms:W3CDTF">2018-02-23T16:16:56Z</dcterms:created>
  <dcterms:modified xsi:type="dcterms:W3CDTF">2018-02-23T16:40:21Z</dcterms:modified>
</cp:coreProperties>
</file>