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9B83D0-203B-4C8E-A23D-9026C7799A3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B55DA6-F3D8-42CC-A430-DA0638E6C7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54809" y="548680"/>
            <a:ext cx="7992888" cy="41044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Празднование 23 февраля.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Выступают уч-ся 10 класса.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Рук: Пашаева М.М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23.02.2018 год.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-1395536"/>
            <a:ext cx="7772400" cy="7632848"/>
          </a:xfrm>
          <a:prstGeom prst="rect">
            <a:avLst/>
          </a:prstGeom>
        </p:spPr>
        <p:txBody>
          <a:bodyPr vert="horz" lIns="45720" tIns="0" rIns="45720" bIns="0" anchor="b">
            <a:normAutofit fontScale="2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4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018\IMG_5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526"/>
            <a:ext cx="6264696" cy="6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5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us\Desktop\2018\IMG_5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2018\IMG_5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2018\IMG_5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0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2018\IMG_5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8" y="116632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6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e766acfd22268cb14542f4eb36dc474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0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0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Празднование 23 февраля. Выступают уч-ся 10 класса. Рук: Пашаева М.М 23.02.2018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Празднование 23 февраля. Выступают уч-ся 10 класса. Рук: Пашаева М.М 23.02.2018 год.</dc:title>
  <dc:creator>Asus</dc:creator>
  <cp:lastModifiedBy>Asus</cp:lastModifiedBy>
  <cp:revision>3</cp:revision>
  <dcterms:created xsi:type="dcterms:W3CDTF">2018-02-23T16:16:56Z</dcterms:created>
  <dcterms:modified xsi:type="dcterms:W3CDTF">2018-02-23T16:40:21Z</dcterms:modified>
</cp:coreProperties>
</file>