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4B14D-6767-40FA-BE9B-095518C4489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1B30C-B037-4C6F-95B5-9A12C943F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51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B30C-B037-4C6F-95B5-9A12C943F8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063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B30C-B037-4C6F-95B5-9A12C943F8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5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367EDF-2BA2-4FD6-A5BF-1695F52D684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09C94A-BD48-4C96-9B53-B37ABC2D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5769" y="2232322"/>
            <a:ext cx="711718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 апреля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День птиц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5769" y="4365104"/>
            <a:ext cx="7117180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Подготовила учитель биологии: </a:t>
            </a:r>
            <a:r>
              <a:rPr lang="ru-RU" dirty="0" err="1" smtClean="0"/>
              <a:t>Омарова</a:t>
            </a:r>
            <a:r>
              <a:rPr lang="ru-RU" dirty="0" smtClean="0"/>
              <a:t> З.Г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1755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Узнай птиц!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670" y1="63859" x2="29670" y2="63859"/>
                        <a14:foregroundMark x1="31685" y1="66304" x2="31685" y2="66304"/>
                        <a14:foregroundMark x1="36264" y1="72554" x2="36264" y2="72554"/>
                        <a14:foregroundMark x1="34432" y1="72554" x2="34432" y2="72554"/>
                        <a14:foregroundMark x1="40476" y1="77989" x2="40476" y2="77989"/>
                        <a14:foregroundMark x1="39377" y1="73913" x2="39377" y2="73913"/>
                        <a14:foregroundMark x1="35714" y1="74728" x2="42125" y2="79348"/>
                        <a14:backgroundMark x1="41026" y1="82337" x2="31136" y2="73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6" y="188640"/>
            <a:ext cx="5186577" cy="34972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6032" l="7307" r="85177">
                        <a14:foregroundMark x1="69937" y1="42593" x2="63048" y2="5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-9422"/>
          <a:stretch/>
        </p:blipFill>
        <p:spPr>
          <a:xfrm>
            <a:off x="3995936" y="3260692"/>
            <a:ext cx="4987537" cy="3597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05975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голубь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630932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соловей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8991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Узнай птиц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8310" l="0" r="100000">
                        <a14:foregroundMark x1="47906" y1="78873" x2="36649" y2="91268"/>
                        <a14:foregroundMark x1="53665" y1="67324" x2="54450" y2="76056"/>
                        <a14:foregroundMark x1="52880" y1="80282" x2="51571" y2="87606"/>
                        <a14:foregroundMark x1="50262" y1="92113" x2="50262" y2="92113"/>
                        <a14:foregroundMark x1="49215" y1="90423" x2="49215" y2="90423"/>
                        <a14:backgroundMark x1="55759" y1="69859" x2="62042" y2="96338"/>
                        <a14:backgroundMark x1="56545" y1="69014" x2="98691" y2="76901"/>
                        <a14:backgroundMark x1="86387" y1="90423" x2="86387" y2="90423"/>
                        <a14:backgroundMark x1="73037" y1="86761" x2="73037" y2="86761"/>
                        <a14:backgroundMark x1="72775" y1="50986" x2="99476" y2="71549"/>
                        <a14:backgroundMark x1="89267" y1="57746" x2="89267" y2="57746"/>
                        <a14:backgroundMark x1="92932" y1="52676" x2="92932" y2="52676"/>
                        <a14:backgroundMark x1="1571" y1="14930" x2="31414" y2="8732"/>
                        <a14:backgroundMark x1="28010" y1="12676" x2="69895" y2="48451"/>
                        <a14:backgroundMark x1="42147" y1="9577" x2="87173" y2="27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233432" y="2712787"/>
            <a:ext cx="3635086" cy="3380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22108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жаворонок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609329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скворец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72201"/>
            <a:ext cx="3910492" cy="2861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86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336" y="31188"/>
            <a:ext cx="7117180" cy="1221432"/>
          </a:xfrm>
        </p:spPr>
        <p:txBody>
          <a:bodyPr/>
          <a:lstStyle/>
          <a:p>
            <a:r>
              <a:rPr lang="ru-RU" dirty="0" smtClean="0"/>
              <a:t>             Узнай птиц!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80000" l="20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548680"/>
            <a:ext cx="4067944" cy="4067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732" b="89933" l="9817" r="956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46" y="4289268"/>
            <a:ext cx="2119018" cy="1441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4160999" y="5361642"/>
            <a:ext cx="89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дрофа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4005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журавли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7336" y="5878102"/>
            <a:ext cx="142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воробей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6548" b="93452" l="4688" r="88477">
                        <a14:foregroundMark x1="64160" y1="10615" x2="68066" y2="7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484784"/>
            <a:ext cx="4011488" cy="3691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46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5581108"/>
            <a:ext cx="153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Кукушка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783" b="89623" l="0" r="98438">
                        <a14:backgroundMark x1="76094" y1="42453" x2="88438" y2="25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074" y="294623"/>
            <a:ext cx="3737926" cy="2476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3953" y="292494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731" b="55000" l="25577" r="72115">
                        <a14:foregroundMark x1="46346" y1="29231" x2="44423" y2="27500"/>
                        <a14:foregroundMark x1="56923" y1="22115" x2="52885" y2="19038"/>
                        <a14:foregroundMark x1="52885" y1="24423" x2="50192" y2="23269"/>
                        <a14:backgroundMark x1="65192" y1="13846" x2="65192" y2="13846"/>
                        <a14:backgroundMark x1="67692" y1="37885" x2="67692" y2="37885"/>
                        <a14:backgroundMark x1="60385" y1="13269" x2="60385" y2="13269"/>
                        <a14:backgroundMark x1="64231" y1="21346" x2="64231" y2="21346"/>
                        <a14:backgroundMark x1="54423" y1="29808" x2="54423" y2="29808"/>
                        <a14:backgroundMark x1="59231" y1="19038" x2="59231" y2="19038"/>
                        <a14:backgroundMark x1="59231" y1="32308" x2="59231" y2="32308"/>
                        <a14:backgroundMark x1="50192" y1="27500" x2="50192" y2="27500"/>
                        <a14:backgroundMark x1="67692" y1="30192" x2="67692" y2="30192"/>
                        <a14:backgroundMark x1="63462" y1="34423" x2="63462" y2="34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810" y="4005064"/>
            <a:ext cx="3528392" cy="35283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95000" y="5981218"/>
            <a:ext cx="143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л</a:t>
            </a:r>
            <a:r>
              <a:rPr lang="ru-RU" sz="2000" dirty="0" smtClean="0"/>
              <a:t>асточка</a:t>
            </a:r>
            <a:endParaRPr lang="ru-RU" sz="2000" dirty="0"/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89565" l="10000" r="95556">
                        <a14:foregroundMark x1="42222" y1="2319" x2="42222" y2="2319"/>
                        <a14:foregroundMark x1="38889" y1="5507" x2="38889" y2="5507"/>
                        <a14:foregroundMark x1="36667" y1="3478" x2="36667" y2="3478"/>
                        <a14:foregroundMark x1="34167" y1="5797" x2="34167" y2="5797"/>
                        <a14:backgroundMark x1="54524" y1="83810" x2="54524" y2="83810"/>
                        <a14:backgroundMark x1="57857" y1="75714" x2="57857" y2="75714"/>
                        <a14:backgroundMark x1="85278" y1="37681" x2="60278" y2="870"/>
                        <a14:backgroundMark x1="90556" y1="15652" x2="90556" y2="15652"/>
                        <a14:backgroundMark x1="80556" y1="14493" x2="96389" y2="1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2890482"/>
            <a:ext cx="3429000" cy="3277318"/>
          </a:xfrm>
        </p:spPr>
      </p:pic>
    </p:spTree>
    <p:extLst>
      <p:ext uri="{BB962C8B-B14F-4D97-AF65-F5344CB8AC3E}">
        <p14:creationId xmlns="" xmlns:p14="http://schemas.microsoft.com/office/powerpoint/2010/main" val="27287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63284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dirty="0"/>
              <a:t>Ласточка день начинает, </a:t>
            </a:r>
            <a:endParaRPr lang="ru-RU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101760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>
                <a:solidFill>
                  <a:prstClr val="black"/>
                </a:solidFill>
              </a:rPr>
              <a:t>а соловей вечер кончает.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8869" y="210097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Воля птичке </a:t>
            </a:r>
            <a:r>
              <a:rPr lang="ru-RU" sz="3600" dirty="0" smtClean="0"/>
              <a:t>лучше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060339"/>
            <a:ext cx="39814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532" y="350100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Лучше синица в руках,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04286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</a:rPr>
              <a:t>чем журавль в небе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12" y="4978623"/>
            <a:ext cx="432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Красна птица пером,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501261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 человек умом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9480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Перелётные птицы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772816"/>
            <a:ext cx="2914485" cy="4051437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Ласточка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Ч</a:t>
            </a:r>
            <a:r>
              <a:rPr lang="ru-RU" sz="2800" dirty="0" smtClean="0"/>
              <a:t>ибис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Жаворонок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Скворец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Журавль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Соловей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Кукушка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0626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6437949"/>
              </p:ext>
            </p:extLst>
          </p:nvPr>
        </p:nvGraphicFramePr>
        <p:xfrm>
          <a:off x="1835696" y="1124744"/>
          <a:ext cx="6096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947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56992"/>
            <a:ext cx="7117178" cy="1468800"/>
          </a:xfrm>
        </p:spPr>
        <p:txBody>
          <a:bodyPr/>
          <a:lstStyle/>
          <a:p>
            <a:pPr algn="ctr"/>
            <a:r>
              <a:rPr lang="ru-RU" dirty="0" smtClean="0"/>
              <a:t>Спасибо за помощь 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182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507</TotalTime>
  <Words>136</Words>
  <Application>Microsoft Office PowerPoint</Application>
  <PresentationFormat>Экран (4:3)</PresentationFormat>
  <Paragraphs>97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1 апреля День птиц</vt:lpstr>
      <vt:lpstr>                                    Узнай птиц!</vt:lpstr>
      <vt:lpstr>Узнай птиц</vt:lpstr>
      <vt:lpstr>             Узнай птиц!</vt:lpstr>
      <vt:lpstr>Слайд 5</vt:lpstr>
      <vt:lpstr>Слайд 6</vt:lpstr>
      <vt:lpstr>Перелётные птицы</vt:lpstr>
      <vt:lpstr>Слайд 8</vt:lpstr>
      <vt:lpstr>Спасибо за помощь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апреля День птиц</dc:title>
  <dc:creator>admin</dc:creator>
  <cp:lastModifiedBy>chip-master</cp:lastModifiedBy>
  <cp:revision>45</cp:revision>
  <dcterms:created xsi:type="dcterms:W3CDTF">2012-03-28T17:25:48Z</dcterms:created>
  <dcterms:modified xsi:type="dcterms:W3CDTF">2018-04-10T07:36:12Z</dcterms:modified>
</cp:coreProperties>
</file>