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722F-0025-419F-8A8E-DAF610574409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36497B-B31C-41B9-AF11-B48B094E0E4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722F-0025-419F-8A8E-DAF610574409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6497B-B31C-41B9-AF11-B48B094E0E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722F-0025-419F-8A8E-DAF610574409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6497B-B31C-41B9-AF11-B48B094E0E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722F-0025-419F-8A8E-DAF610574409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36497B-B31C-41B9-AF11-B48B094E0E4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722F-0025-419F-8A8E-DAF610574409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36497B-B31C-41B9-AF11-B48B094E0E4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722F-0025-419F-8A8E-DAF610574409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36497B-B31C-41B9-AF11-B48B094E0E4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722F-0025-419F-8A8E-DAF610574409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36497B-B31C-41B9-AF11-B48B094E0E4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722F-0025-419F-8A8E-DAF610574409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36497B-B31C-41B9-AF11-B48B094E0E4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722F-0025-419F-8A8E-DAF610574409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36497B-B31C-41B9-AF11-B48B094E0E4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722F-0025-419F-8A8E-DAF610574409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36497B-B31C-41B9-AF11-B48B094E0E4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722F-0025-419F-8A8E-DAF610574409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36497B-B31C-41B9-AF11-B48B094E0E4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DCC722F-0025-419F-8A8E-DAF610574409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F36497B-B31C-41B9-AF11-B48B094E0E4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5544616"/>
          </a:xfrm>
        </p:spPr>
        <p:txBody>
          <a:bodyPr>
            <a:normAutofit fontScale="90000"/>
          </a:bodyPr>
          <a:lstStyle/>
          <a:p>
            <a:pPr indent="-90170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FF0000"/>
                </a:solidFill>
                <a:ea typeface="Calibri"/>
                <a:cs typeface="Times New Roman"/>
              </a:rPr>
              <a:t>МКОУ «</a:t>
            </a:r>
            <a:r>
              <a:rPr lang="ru-RU" b="1" i="1" dirty="0" err="1">
                <a:solidFill>
                  <a:srgbClr val="FF0000"/>
                </a:solidFill>
                <a:ea typeface="Calibri"/>
                <a:cs typeface="Times New Roman"/>
              </a:rPr>
              <a:t>Янгткентская</a:t>
            </a:r>
            <a:r>
              <a:rPr lang="ru-RU" b="1" i="1" dirty="0">
                <a:solidFill>
                  <a:srgbClr val="FF0000"/>
                </a:solidFill>
                <a:ea typeface="Calibri"/>
                <a:cs typeface="Times New Roman"/>
              </a:rPr>
              <a:t> СОШ» 08.02.2018год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b="1" i="1" dirty="0">
                <a:solidFill>
                  <a:srgbClr val="FF0000"/>
                </a:solidFill>
                <a:ea typeface="Calibri"/>
                <a:cs typeface="Times New Roman"/>
              </a:rPr>
              <a:t>8 февраля День юного героя </a:t>
            </a:r>
            <a:r>
              <a:rPr lang="ru-RU" b="1" i="1" dirty="0" smtClean="0">
                <a:solidFill>
                  <a:srgbClr val="FF0000"/>
                </a:solidFill>
                <a:ea typeface="Calibri"/>
                <a:cs typeface="Times New Roman"/>
              </a:rPr>
              <a:t>антифашиста.</a:t>
            </a:r>
            <a:br>
              <a:rPr lang="ru-RU" b="1" i="1" dirty="0" smtClean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ea typeface="Calibri"/>
                <a:cs typeface="Times New Roman"/>
              </a:rPr>
              <a:t>Подготовила старшая вожатая </a:t>
            </a:r>
            <a:r>
              <a:rPr lang="ru-RU" sz="2800" b="1" i="1" dirty="0" err="1" smtClean="0">
                <a:solidFill>
                  <a:srgbClr val="0070C0"/>
                </a:solidFill>
                <a:ea typeface="Calibri"/>
                <a:cs typeface="Times New Roman"/>
              </a:rPr>
              <a:t>Омарова</a:t>
            </a:r>
            <a:r>
              <a:rPr lang="ru-RU" sz="2800" b="1" i="1" dirty="0" smtClean="0">
                <a:solidFill>
                  <a:srgbClr val="0070C0"/>
                </a:solidFill>
                <a:ea typeface="Calibri"/>
                <a:cs typeface="Times New Roman"/>
              </a:rPr>
              <a:t> П.Т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800"/>
            <a:ext cx="6400800" cy="9445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29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578"/>
    </mc:Choice>
    <mc:Fallback>
      <p:transition spd="slow" advTm="125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sus\Desktop\антифашист\IMG_52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33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43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58"/>
    </mc:Choice>
    <mc:Fallback>
      <p:transition spd="slow" advTm="23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sus\Desktop\антифашист\IMG_52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721080" cy="1024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76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67"/>
    </mc:Choice>
    <mc:Fallback>
      <p:transition spd="slow" advTm="1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sus\Desktop\антифашист\IMG_52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7" y="116632"/>
            <a:ext cx="8998453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73840"/>
      </p:ext>
    </p:extLst>
  </p:cSld>
  <p:clrMapOvr>
    <a:masterClrMapping/>
  </p:clrMapOvr>
  <p:transition spd="slow" advTm="50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sus\Desktop\антифашист\IMG_52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6" y="-2331640"/>
            <a:ext cx="13264896" cy="99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43718"/>
      </p:ext>
    </p:extLst>
  </p:cSld>
  <p:clrMapOvr>
    <a:masterClrMapping/>
  </p:clrMapOvr>
  <p:transition spd="slow" advTm="52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Asus\Desktop\антифашист\IMG_52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-7228184"/>
            <a:ext cx="11503152" cy="1533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81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26"/>
    </mc:Choice>
    <mc:Fallback>
      <p:transition spd="slow" advTm="16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14</TotalTime>
  <Words>6</Words>
  <Application>Microsoft Office PowerPoint</Application>
  <PresentationFormat>Экран (4:3)</PresentationFormat>
  <Paragraphs>1</Paragraphs>
  <Slides>6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Базовая</vt:lpstr>
      <vt:lpstr>МКОУ «Янгткентская СОШ» 08.02.2018год 8 февраля День юного героя антифашиста. Подготовила старшая вожатая Омарова П.Т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МКОУ «Янгткентская СОШ» 08.02.2018год 8 февраля День юного героя антифашиста. Подготовила старшая вожатая Омарова П.Т</dc:title>
  <dc:creator>Asus</dc:creator>
  <cp:lastModifiedBy>Asus</cp:lastModifiedBy>
  <cp:revision>2</cp:revision>
  <dcterms:created xsi:type="dcterms:W3CDTF">2018-02-08T16:51:46Z</dcterms:created>
  <dcterms:modified xsi:type="dcterms:W3CDTF">2018-02-08T17:06:14Z</dcterms:modified>
</cp:coreProperties>
</file>